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A04A6-B6B3-45E0-931F-34821006D825}" type="datetimeFigureOut">
              <a:rPr lang="fr-FR" smtClean="0"/>
              <a:t>08/02/2018</a:t>
            </a:fld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BB19A3-3B8A-42EF-B4AF-6E3E71BEB1A1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A04A6-B6B3-45E0-931F-34821006D825}" type="datetimeFigureOut">
              <a:rPr lang="fr-FR" smtClean="0"/>
              <a:t>08/02/2018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19A3-3B8A-42EF-B4AF-6E3E71BEB1A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A04A6-B6B3-45E0-931F-34821006D825}" type="datetimeFigureOut">
              <a:rPr lang="fr-FR" smtClean="0"/>
              <a:t>08/02/2018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19A3-3B8A-42EF-B4AF-6E3E71BEB1A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A04A6-B6B3-45E0-931F-34821006D825}" type="datetimeFigureOut">
              <a:rPr lang="fr-FR" smtClean="0"/>
              <a:t>08/02/2018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19A3-3B8A-42EF-B4AF-6E3E71BEB1A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A04A6-B6B3-45E0-931F-34821006D825}" type="datetimeFigureOut">
              <a:rPr lang="fr-FR" smtClean="0"/>
              <a:t>08/02/2018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19A3-3B8A-42EF-B4AF-6E3E71BEB1A1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A04A6-B6B3-45E0-931F-34821006D825}" type="datetimeFigureOut">
              <a:rPr lang="fr-FR" smtClean="0"/>
              <a:t>08/02/2018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19A3-3B8A-42EF-B4AF-6E3E71BEB1A1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A04A6-B6B3-45E0-931F-34821006D825}" type="datetimeFigureOut">
              <a:rPr lang="fr-FR" smtClean="0"/>
              <a:t>08/02/2018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19A3-3B8A-42EF-B4AF-6E3E71BEB1A1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A04A6-B6B3-45E0-931F-34821006D825}" type="datetimeFigureOut">
              <a:rPr lang="fr-FR" smtClean="0"/>
              <a:t>08/02/2018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19A3-3B8A-42EF-B4AF-6E3E71BEB1A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A04A6-B6B3-45E0-931F-34821006D825}" type="datetimeFigureOut">
              <a:rPr lang="fr-FR" smtClean="0"/>
              <a:t>08/02/2018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19A3-3B8A-42EF-B4AF-6E3E71BEB1A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A04A6-B6B3-45E0-931F-34821006D825}" type="datetimeFigureOut">
              <a:rPr lang="fr-FR" smtClean="0"/>
              <a:t>08/02/2018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19A3-3B8A-42EF-B4AF-6E3E71BEB1A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A04A6-B6B3-45E0-931F-34821006D825}" type="datetimeFigureOut">
              <a:rPr lang="fr-FR" smtClean="0"/>
              <a:t>08/02/2018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19A3-3B8A-42EF-B4AF-6E3E71BEB1A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7AA04A6-B6B3-45E0-931F-34821006D825}" type="datetimeFigureOut">
              <a:rPr lang="fr-FR" smtClean="0"/>
              <a:t>08/02/2018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9BB19A3-3B8A-42EF-B4AF-6E3E71BEB1A1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rugbis.grenet.f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235223"/>
          </a:xfrm>
        </p:spPr>
        <p:txBody>
          <a:bodyPr/>
          <a:lstStyle/>
          <a:p>
            <a:r>
              <a:rPr lang="fr-FR" sz="6000" dirty="0" smtClean="0"/>
              <a:t>RUGBIS</a:t>
            </a:r>
            <a:endParaRPr lang="fr-FR" sz="6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1447056"/>
          </a:xfrm>
        </p:spPr>
        <p:txBody>
          <a:bodyPr>
            <a:normAutofit/>
          </a:bodyPr>
          <a:lstStyle/>
          <a:p>
            <a:pPr algn="l"/>
            <a:r>
              <a:rPr lang="fr-FR" sz="1400" dirty="0" smtClean="0"/>
              <a:t>Source : support de cours OPAC (bibliothèques universitaires de Grenoble)</a:t>
            </a:r>
          </a:p>
          <a:p>
            <a:pPr algn="l"/>
            <a:endParaRPr lang="fr-FR" sz="1400" dirty="0"/>
          </a:p>
          <a:p>
            <a:pPr algn="l"/>
            <a:r>
              <a:rPr lang="fr-FR" sz="1400" dirty="0" smtClean="0"/>
              <a:t>Réalisé par : Sophie FAVIER    (décembre 2017)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915142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79512"/>
          </a:xfrm>
        </p:spPr>
        <p:txBody>
          <a:bodyPr/>
          <a:lstStyle/>
          <a:p>
            <a:r>
              <a:rPr lang="fr-FR" sz="4000" dirty="0" smtClean="0"/>
              <a:t>Rechercher avec une liste</a:t>
            </a:r>
            <a:endParaRPr lang="fr-FR" sz="4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74" y="1600200"/>
            <a:ext cx="7707852" cy="4525963"/>
          </a:xfrm>
        </p:spPr>
      </p:pic>
    </p:spTree>
    <p:extLst>
      <p:ext uri="{BB962C8B-B14F-4D97-AF65-F5344CB8AC3E}">
        <p14:creationId xmlns:p14="http://schemas.microsoft.com/office/powerpoint/2010/main" val="3511727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51520"/>
          </a:xfrm>
        </p:spPr>
        <p:txBody>
          <a:bodyPr/>
          <a:lstStyle/>
          <a:p>
            <a:r>
              <a:rPr lang="fr-FR" sz="4000" dirty="0" smtClean="0"/>
              <a:t>Autres icônes </a:t>
            </a:r>
            <a:endParaRPr lang="fr-FR" sz="4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11" y="1600200"/>
            <a:ext cx="7328578" cy="4525963"/>
          </a:xfrm>
        </p:spPr>
      </p:pic>
    </p:spTree>
    <p:extLst>
      <p:ext uri="{BB962C8B-B14F-4D97-AF65-F5344CB8AC3E}">
        <p14:creationId xmlns:p14="http://schemas.microsoft.com/office/powerpoint/2010/main" val="2695862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79512"/>
          </a:xfrm>
        </p:spPr>
        <p:txBody>
          <a:bodyPr/>
          <a:lstStyle/>
          <a:p>
            <a:r>
              <a:rPr lang="fr-FR" sz="4000" dirty="0" smtClean="0"/>
              <a:t>Autres icônes</a:t>
            </a:r>
            <a:endParaRPr lang="fr-FR" sz="4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30" y="1600200"/>
            <a:ext cx="7032870" cy="4636678"/>
          </a:xfrm>
        </p:spPr>
      </p:pic>
    </p:spTree>
    <p:extLst>
      <p:ext uri="{BB962C8B-B14F-4D97-AF65-F5344CB8AC3E}">
        <p14:creationId xmlns:p14="http://schemas.microsoft.com/office/powerpoint/2010/main" val="3550896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35496"/>
          </a:xfrm>
        </p:spPr>
        <p:txBody>
          <a:bodyPr/>
          <a:lstStyle/>
          <a:p>
            <a:r>
              <a:rPr lang="fr-FR" sz="4000" dirty="0" smtClean="0"/>
              <a:t>Attention !</a:t>
            </a:r>
            <a:endParaRPr lang="fr-FR" sz="4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52" y="1772816"/>
            <a:ext cx="8030696" cy="4019447"/>
          </a:xfrm>
        </p:spPr>
      </p:pic>
    </p:spTree>
    <p:extLst>
      <p:ext uri="{BB962C8B-B14F-4D97-AF65-F5344CB8AC3E}">
        <p14:creationId xmlns:p14="http://schemas.microsoft.com/office/powerpoint/2010/main" val="304509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07504"/>
          </a:xfrm>
        </p:spPr>
        <p:txBody>
          <a:bodyPr/>
          <a:lstStyle/>
          <a:p>
            <a:r>
              <a:rPr lang="fr-FR" sz="4000" dirty="0" smtClean="0"/>
              <a:t>Compte personnel</a:t>
            </a:r>
            <a:endParaRPr lang="fr-FR" sz="4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00201"/>
            <a:ext cx="6192687" cy="3629000"/>
          </a:xfrm>
        </p:spPr>
      </p:pic>
      <p:sp>
        <p:nvSpPr>
          <p:cNvPr id="5" name="ZoneTexte 4"/>
          <p:cNvSpPr txBox="1"/>
          <p:nvPr/>
        </p:nvSpPr>
        <p:spPr>
          <a:xfrm>
            <a:off x="1042797" y="5661248"/>
            <a:ext cx="720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Votre </a:t>
            </a:r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identifiant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est : le code barre de votre carte</a:t>
            </a:r>
          </a:p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Votre </a:t>
            </a:r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mot de passe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par défaut : votre date de naissance sous la forme JJ/MM/AAAA, avec les</a:t>
            </a:r>
          </a:p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« slash »</a:t>
            </a:r>
          </a:p>
        </p:txBody>
      </p:sp>
    </p:spTree>
    <p:extLst>
      <p:ext uri="{BB962C8B-B14F-4D97-AF65-F5344CB8AC3E}">
        <p14:creationId xmlns:p14="http://schemas.microsoft.com/office/powerpoint/2010/main" val="909432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79512"/>
          </a:xfrm>
        </p:spPr>
        <p:txBody>
          <a:bodyPr/>
          <a:lstStyle/>
          <a:p>
            <a:r>
              <a:rPr lang="fr-FR" sz="4000" dirty="0" smtClean="0"/>
              <a:t>Compte personnel</a:t>
            </a:r>
            <a:endParaRPr lang="fr-FR" sz="4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59" y="1600200"/>
            <a:ext cx="6524917" cy="4701664"/>
          </a:xfrm>
        </p:spPr>
      </p:pic>
    </p:spTree>
    <p:extLst>
      <p:ext uri="{BB962C8B-B14F-4D97-AF65-F5344CB8AC3E}">
        <p14:creationId xmlns:p14="http://schemas.microsoft.com/office/powerpoint/2010/main" val="2509320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07504"/>
          </a:xfrm>
        </p:spPr>
        <p:txBody>
          <a:bodyPr/>
          <a:lstStyle/>
          <a:p>
            <a:r>
              <a:rPr lang="fr-FR" sz="4000" dirty="0" smtClean="0"/>
              <a:t>Autres fonctions de </a:t>
            </a:r>
            <a:r>
              <a:rPr lang="fr-FR" sz="4000" dirty="0" err="1" smtClean="0"/>
              <a:t>Rugbis</a:t>
            </a:r>
            <a:endParaRPr lang="fr-FR" sz="4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05" y="1600200"/>
            <a:ext cx="6153190" cy="4525963"/>
          </a:xfrm>
        </p:spPr>
      </p:pic>
    </p:spTree>
    <p:extLst>
      <p:ext uri="{BB962C8B-B14F-4D97-AF65-F5344CB8AC3E}">
        <p14:creationId xmlns:p14="http://schemas.microsoft.com/office/powerpoint/2010/main" val="1504725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07504"/>
          </a:xfrm>
        </p:spPr>
        <p:txBody>
          <a:bodyPr/>
          <a:lstStyle/>
          <a:p>
            <a:r>
              <a:rPr lang="fr-FR" sz="4000" dirty="0" err="1" smtClean="0"/>
              <a:t>Rugbis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z="2800" dirty="0" smtClean="0"/>
          </a:p>
          <a:p>
            <a:endParaRPr lang="fr-FR" sz="2800" dirty="0"/>
          </a:p>
          <a:p>
            <a:endParaRPr lang="fr-FR" sz="2800" dirty="0" smtClean="0"/>
          </a:p>
          <a:p>
            <a:pPr algn="ctr"/>
            <a:r>
              <a:rPr lang="fr-FR" sz="2800" dirty="0" smtClean="0"/>
              <a:t>Avez-vous des questions </a:t>
            </a:r>
            <a:r>
              <a:rPr lang="fr-FR" dirty="0" smtClean="0"/>
              <a:t>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5806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/>
          <a:lstStyle/>
          <a:p>
            <a:r>
              <a:rPr lang="fr-FR" sz="4000" dirty="0" err="1" smtClean="0"/>
              <a:t>Rugbis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fr-FR" dirty="0">
                <a:hlinkClick r:id="rId2"/>
              </a:rPr>
              <a:t>http://rugbis.grenet.fr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564904"/>
            <a:ext cx="5832648" cy="335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50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smtClean="0"/>
              <a:t>Faire une recherche dans </a:t>
            </a:r>
            <a:r>
              <a:rPr lang="fr-FR" sz="4000" dirty="0" err="1" smtClean="0"/>
              <a:t>Rugbis</a:t>
            </a:r>
            <a:endParaRPr lang="fr-FR" sz="4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848"/>
            <a:ext cx="7931224" cy="3872204"/>
          </a:xfrm>
        </p:spPr>
      </p:pic>
    </p:spTree>
    <p:extLst>
      <p:ext uri="{BB962C8B-B14F-4D97-AF65-F5344CB8AC3E}">
        <p14:creationId xmlns:p14="http://schemas.microsoft.com/office/powerpoint/2010/main" val="529211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23528"/>
          </a:xfrm>
        </p:spPr>
        <p:txBody>
          <a:bodyPr/>
          <a:lstStyle/>
          <a:p>
            <a:r>
              <a:rPr lang="fr-FR" sz="4000" dirty="0" smtClean="0"/>
              <a:t>Faire une recherche dans </a:t>
            </a:r>
            <a:r>
              <a:rPr lang="fr-FR" sz="4000" dirty="0" err="1" smtClean="0"/>
              <a:t>Rugbis</a:t>
            </a:r>
            <a:endParaRPr lang="fr-FR" sz="4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800"/>
            <a:ext cx="6696744" cy="4822229"/>
          </a:xfrm>
        </p:spPr>
      </p:pic>
    </p:spTree>
    <p:extLst>
      <p:ext uri="{BB962C8B-B14F-4D97-AF65-F5344CB8AC3E}">
        <p14:creationId xmlns:p14="http://schemas.microsoft.com/office/powerpoint/2010/main" val="1333877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95536"/>
          </a:xfrm>
        </p:spPr>
        <p:txBody>
          <a:bodyPr/>
          <a:lstStyle/>
          <a:p>
            <a:r>
              <a:rPr lang="fr-FR" sz="4000" dirty="0" smtClean="0"/>
              <a:t>Résultats</a:t>
            </a:r>
            <a:endParaRPr lang="fr-FR" sz="4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147" y="1600200"/>
            <a:ext cx="7026679" cy="4637112"/>
          </a:xfrm>
        </p:spPr>
      </p:pic>
    </p:spTree>
    <p:extLst>
      <p:ext uri="{BB962C8B-B14F-4D97-AF65-F5344CB8AC3E}">
        <p14:creationId xmlns:p14="http://schemas.microsoft.com/office/powerpoint/2010/main" val="1917573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51520"/>
          </a:xfrm>
        </p:spPr>
        <p:txBody>
          <a:bodyPr/>
          <a:lstStyle/>
          <a:p>
            <a:r>
              <a:rPr lang="fr-FR" sz="4000" dirty="0" smtClean="0"/>
              <a:t>Résultats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L’icône </a:t>
            </a:r>
            <a:r>
              <a:rPr lang="fr-FR" dirty="0"/>
              <a:t>représente le </a:t>
            </a:r>
            <a:r>
              <a:rPr lang="fr-FR" b="1" dirty="0"/>
              <a:t>type de documents </a:t>
            </a:r>
            <a:r>
              <a:rPr lang="fr-FR" dirty="0"/>
              <a:t>: ici, des livres</a:t>
            </a:r>
          </a:p>
          <a:p>
            <a:r>
              <a:rPr lang="fr-FR" dirty="0" smtClean="0"/>
              <a:t>Dans </a:t>
            </a:r>
            <a:r>
              <a:rPr lang="fr-FR" dirty="0"/>
              <a:t>la plupart des cas, la miniature de sa </a:t>
            </a:r>
            <a:r>
              <a:rPr lang="fr-FR" b="1" dirty="0"/>
              <a:t>jaquette</a:t>
            </a:r>
          </a:p>
          <a:p>
            <a:r>
              <a:rPr lang="fr-FR" dirty="0" smtClean="0"/>
              <a:t>Le </a:t>
            </a:r>
            <a:r>
              <a:rPr lang="fr-FR" dirty="0"/>
              <a:t>titre du document, </a:t>
            </a:r>
            <a:r>
              <a:rPr lang="fr-FR" b="1" dirty="0"/>
              <a:t>cliquable </a:t>
            </a:r>
            <a:r>
              <a:rPr lang="fr-FR" dirty="0"/>
              <a:t>pour avoir le détail </a:t>
            </a:r>
            <a:r>
              <a:rPr lang="fr-FR" dirty="0" smtClean="0"/>
              <a:t>de sa </a:t>
            </a:r>
            <a:r>
              <a:rPr lang="fr-FR" dirty="0"/>
              <a:t>notice bibliographique</a:t>
            </a:r>
          </a:p>
          <a:p>
            <a:r>
              <a:rPr lang="fr-FR" dirty="0" smtClean="0"/>
              <a:t>Son </a:t>
            </a:r>
            <a:r>
              <a:rPr lang="fr-FR" b="1" dirty="0"/>
              <a:t>année </a:t>
            </a:r>
            <a:r>
              <a:rPr lang="fr-FR" dirty="0"/>
              <a:t>d’édition, par défaut en tri descendant</a:t>
            </a:r>
          </a:p>
          <a:p>
            <a:r>
              <a:rPr lang="fr-FR" dirty="0" smtClean="0"/>
              <a:t>On </a:t>
            </a:r>
            <a:r>
              <a:rPr lang="fr-FR" dirty="0"/>
              <a:t>peut </a:t>
            </a:r>
            <a:r>
              <a:rPr lang="fr-FR" b="1" dirty="0"/>
              <a:t>trier </a:t>
            </a:r>
            <a:r>
              <a:rPr lang="fr-FR" dirty="0"/>
              <a:t>cette liste par Auteur, par Titre et par Année</a:t>
            </a:r>
          </a:p>
          <a:p>
            <a:r>
              <a:rPr lang="fr-FR" dirty="0" smtClean="0"/>
              <a:t>Sa </a:t>
            </a:r>
            <a:r>
              <a:rPr lang="fr-FR" b="1" dirty="0"/>
              <a:t>disponibilité </a:t>
            </a:r>
            <a:r>
              <a:rPr lang="fr-FR" dirty="0"/>
              <a:t>dans la (les) bibliothèque(s) souhaitées ; la petite croix rouge </a:t>
            </a:r>
            <a:r>
              <a:rPr lang="fr-FR" dirty="0" smtClean="0"/>
              <a:t>signifie qu’aucun </a:t>
            </a:r>
            <a:r>
              <a:rPr lang="fr-FR" dirty="0"/>
              <a:t>exemplaire prêtable n’est disponible.</a:t>
            </a:r>
          </a:p>
          <a:p>
            <a:r>
              <a:rPr lang="fr-FR" dirty="0" smtClean="0"/>
              <a:t>Selon </a:t>
            </a:r>
            <a:r>
              <a:rPr lang="fr-FR" dirty="0"/>
              <a:t>les bibliothèques, le lecteur peut </a:t>
            </a:r>
            <a:r>
              <a:rPr lang="fr-FR" b="1" dirty="0"/>
              <a:t>réserver </a:t>
            </a:r>
            <a:r>
              <a:rPr lang="fr-FR" dirty="0"/>
              <a:t>l’ouvrage de telle façon qu’à son </a:t>
            </a:r>
            <a:r>
              <a:rPr lang="fr-FR" dirty="0" smtClean="0"/>
              <a:t>retour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3512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79512"/>
          </a:xfrm>
        </p:spPr>
        <p:txBody>
          <a:bodyPr/>
          <a:lstStyle/>
          <a:p>
            <a:r>
              <a:rPr lang="fr-FR" sz="4000" dirty="0" smtClean="0"/>
              <a:t>Résultats</a:t>
            </a:r>
            <a:endParaRPr lang="fr-FR" sz="4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99" y="1600200"/>
            <a:ext cx="7261454" cy="4637112"/>
          </a:xfrm>
        </p:spPr>
      </p:pic>
    </p:spTree>
    <p:extLst>
      <p:ext uri="{BB962C8B-B14F-4D97-AF65-F5344CB8AC3E}">
        <p14:creationId xmlns:p14="http://schemas.microsoft.com/office/powerpoint/2010/main" val="1982215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79512"/>
          </a:xfrm>
        </p:spPr>
        <p:txBody>
          <a:bodyPr/>
          <a:lstStyle/>
          <a:p>
            <a:r>
              <a:rPr lang="fr-FR" sz="4000" dirty="0" smtClean="0"/>
              <a:t>Résultats</a:t>
            </a:r>
            <a:endParaRPr lang="fr-FR" sz="4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67" y="1624494"/>
            <a:ext cx="8164065" cy="4684826"/>
          </a:xfrm>
        </p:spPr>
      </p:pic>
    </p:spTree>
    <p:extLst>
      <p:ext uri="{BB962C8B-B14F-4D97-AF65-F5344CB8AC3E}">
        <p14:creationId xmlns:p14="http://schemas.microsoft.com/office/powerpoint/2010/main" val="1765162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79512"/>
          </a:xfrm>
        </p:spPr>
        <p:txBody>
          <a:bodyPr/>
          <a:lstStyle/>
          <a:p>
            <a:r>
              <a:rPr lang="fr-FR" sz="4000" dirty="0" smtClean="0"/>
              <a:t>Rechercher avec une liste</a:t>
            </a:r>
            <a:endParaRPr lang="fr-FR" sz="4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89" y="1600200"/>
            <a:ext cx="7223822" cy="4637112"/>
          </a:xfrm>
        </p:spPr>
      </p:pic>
    </p:spTree>
    <p:extLst>
      <p:ext uri="{BB962C8B-B14F-4D97-AF65-F5344CB8AC3E}">
        <p14:creationId xmlns:p14="http://schemas.microsoft.com/office/powerpoint/2010/main" val="17456897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écutif">
  <a:themeElements>
    <a:clrScheme name="Exécutif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écutif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écutif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47</TotalTime>
  <Words>193</Words>
  <Application>Microsoft Office PowerPoint</Application>
  <PresentationFormat>Affichage à l'écran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Exécutif</vt:lpstr>
      <vt:lpstr>RUGBIS</vt:lpstr>
      <vt:lpstr>Rugbis</vt:lpstr>
      <vt:lpstr>Faire une recherche dans Rugbis</vt:lpstr>
      <vt:lpstr>Faire une recherche dans Rugbis</vt:lpstr>
      <vt:lpstr>Résultats</vt:lpstr>
      <vt:lpstr>Résultats</vt:lpstr>
      <vt:lpstr>Résultats</vt:lpstr>
      <vt:lpstr>Résultats</vt:lpstr>
      <vt:lpstr>Rechercher avec une liste</vt:lpstr>
      <vt:lpstr>Rechercher avec une liste</vt:lpstr>
      <vt:lpstr>Autres icônes </vt:lpstr>
      <vt:lpstr>Autres icônes</vt:lpstr>
      <vt:lpstr>Attention !</vt:lpstr>
      <vt:lpstr>Compte personnel</vt:lpstr>
      <vt:lpstr>Compte personnel</vt:lpstr>
      <vt:lpstr>Autres fonctions de Rugbis</vt:lpstr>
      <vt:lpstr>Rugbis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RUGBIS</dc:title>
  <dc:creator>FAVIER Sophie</dc:creator>
  <cp:lastModifiedBy>FAVIER Sophie</cp:lastModifiedBy>
  <cp:revision>10</cp:revision>
  <dcterms:created xsi:type="dcterms:W3CDTF">2017-12-05T08:54:10Z</dcterms:created>
  <dcterms:modified xsi:type="dcterms:W3CDTF">2018-02-08T08:34:50Z</dcterms:modified>
</cp:coreProperties>
</file>